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70765ef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70765ef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70765ef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70765ef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0765ef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0765ef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70765ef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70765ef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70765eff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70765eff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70765eff0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70765eff0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70765eff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70765eff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0"/>
            <a:ext cx="82295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27175" y="130950"/>
            <a:ext cx="5147100" cy="59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Your Envision platform will help you stay on-track throughout your college admissions and career journey!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56825" y="1448350"/>
            <a:ext cx="2017200" cy="59010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Easily connect with your coaches online!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 flipH="1">
            <a:off x="1204125" y="1892550"/>
            <a:ext cx="4045200" cy="121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6833100" y="2034500"/>
            <a:ext cx="1516800" cy="27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734"/>
          <a:stretch/>
        </p:blipFill>
        <p:spPr>
          <a:xfrm>
            <a:off x="256000" y="0"/>
            <a:ext cx="86389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319800" y="3799150"/>
            <a:ext cx="6701100" cy="618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Your Heat Map will adapt to where you are in the process and change over time ensuring that the most relevant steps are a click away.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72625" y="151900"/>
            <a:ext cx="2577300" cy="978600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Our videos will help breakdown larger concepts and help you make wise choices about your future.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4457450" y="801850"/>
            <a:ext cx="424800" cy="3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5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098700" y="482875"/>
            <a:ext cx="3512400" cy="1439400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Our proprietary MyFit is like a dating app for colleges.  Using our industry knowledge and your Student Profile information, we will set a MyFit score for every college in our database to help you with your college search!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 flipH="1">
            <a:off x="5914350" y="1922425"/>
            <a:ext cx="500400" cy="94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00" y="0"/>
            <a:ext cx="8179798" cy="5112374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6"/>
          <p:cNvSpPr txBox="1"/>
          <p:nvPr/>
        </p:nvSpPr>
        <p:spPr>
          <a:xfrm>
            <a:off x="1754875" y="2522725"/>
            <a:ext cx="4226700" cy="1842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 MyFit score is broken into four sections and is updated when you modify your Student Profile: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Social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Majors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Academic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Financial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6384875" y="1773025"/>
            <a:ext cx="2009700" cy="687300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5988925" y="2535025"/>
            <a:ext cx="425700" cy="2241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819250" y="122050"/>
            <a:ext cx="1852800" cy="1449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The overall MyFit score for each school will help you quickly analyze your college options.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>
            <a:off x="2672050" y="659875"/>
            <a:ext cx="485400" cy="246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50" y="29900"/>
            <a:ext cx="8229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054050" y="631950"/>
            <a:ext cx="3996600" cy="1051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As you develop your college preferences, our College Search tool will help you continue to discover colleges and help you hone in on right-fit colleges.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74250" y="338650"/>
            <a:ext cx="2711700" cy="978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Learn more about yourself and gain confidence in your career by taking our Career Assessment.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506800" y="3197900"/>
            <a:ext cx="3012600" cy="978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You will receive career suggestions based off your top interests.  Coaches can help you on your career journey.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7" name="Google Shape;97;p18"/>
          <p:cNvCxnSpPr>
            <a:stCxn id="96" idx="1"/>
          </p:cNvCxnSpPr>
          <p:nvPr/>
        </p:nvCxnSpPr>
        <p:spPr>
          <a:xfrm flipH="1">
            <a:off x="2873700" y="3687200"/>
            <a:ext cx="2633100" cy="5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223325" y="331200"/>
            <a:ext cx="4235700" cy="1023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Through Envision you gain access to our library of articles and videos to help educate you on important career and college planning topics.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768050" y="1989675"/>
            <a:ext cx="903900" cy="3063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 flipH="1">
            <a:off x="2798850" y="1354800"/>
            <a:ext cx="1437900" cy="7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470275" y="114550"/>
            <a:ext cx="4923000" cy="582600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Parents have access to their own Envision portal to track their student’s progress in the program.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9700" y="1511525"/>
            <a:ext cx="1598700" cy="2053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Track how many steps your student has completed in each section of their Heat Map or view their next steps.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13" name="Google Shape;113;p20"/>
          <p:cNvCxnSpPr>
            <a:stCxn id="112" idx="2"/>
          </p:cNvCxnSpPr>
          <p:nvPr/>
        </p:nvCxnSpPr>
        <p:spPr>
          <a:xfrm>
            <a:off x="879050" y="3564725"/>
            <a:ext cx="724500" cy="35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20"/>
          <p:cNvCxnSpPr/>
          <p:nvPr/>
        </p:nvCxnSpPr>
        <p:spPr>
          <a:xfrm rot="10800000" flipH="1">
            <a:off x="1678500" y="2176300"/>
            <a:ext cx="1658400" cy="15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20"/>
          <p:cNvSpPr/>
          <p:nvPr/>
        </p:nvSpPr>
        <p:spPr>
          <a:xfrm>
            <a:off x="3404100" y="1421900"/>
            <a:ext cx="3989100" cy="709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1865150" y="2803950"/>
            <a:ext cx="2009700" cy="2271000"/>
          </a:xfrm>
          <a:prstGeom prst="rect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Merriweather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Spiccia</cp:lastModifiedBy>
  <cp:revision>1</cp:revision>
  <dcterms:modified xsi:type="dcterms:W3CDTF">2020-11-11T14:56:01Z</dcterms:modified>
</cp:coreProperties>
</file>